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19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8" y="908720"/>
            <a:ext cx="9161098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9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Абуталипов А.Р.</dc:creator>
  <cp:lastModifiedBy>Абуталипов</cp:lastModifiedBy>
  <cp:revision>1</cp:revision>
  <dcterms:created xsi:type="dcterms:W3CDTF">2011-10-24T07:38:15Z</dcterms:created>
  <dcterms:modified xsi:type="dcterms:W3CDTF">2011-10-24T07:41:06Z</dcterms:modified>
</cp:coreProperties>
</file>